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5119350" cy="21383625"/>
  <p:notesSz cx="6858000" cy="9144000"/>
  <p:defaultTextStyle>
    <a:defPPr>
      <a:defRPr lang="en-US"/>
    </a:defPPr>
    <a:lvl1pPr marL="0" algn="l" defTabSz="175208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1pPr>
    <a:lvl2pPr marL="876041" algn="l" defTabSz="175208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2pPr>
    <a:lvl3pPr marL="1752082" algn="l" defTabSz="175208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3pPr>
    <a:lvl4pPr marL="2628123" algn="l" defTabSz="175208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4pPr>
    <a:lvl5pPr marL="3504164" algn="l" defTabSz="175208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5pPr>
    <a:lvl6pPr marL="4380205" algn="l" defTabSz="175208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6pPr>
    <a:lvl7pPr marL="5256246" algn="l" defTabSz="175208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7pPr>
    <a:lvl8pPr marL="6132286" algn="l" defTabSz="175208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8pPr>
    <a:lvl9pPr marL="7008327" algn="l" defTabSz="175208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07" autoAdjust="0"/>
  </p:normalViewPr>
  <p:slideViewPr>
    <p:cSldViewPr snapToGrid="0">
      <p:cViewPr varScale="1">
        <p:scale>
          <a:sx n="36" d="100"/>
          <a:sy n="36" d="100"/>
        </p:scale>
        <p:origin x="3090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3499590"/>
            <a:ext cx="12851448" cy="7444669"/>
          </a:xfrm>
        </p:spPr>
        <p:txBody>
          <a:bodyPr anchor="b"/>
          <a:lstStyle>
            <a:lvl1pPr algn="ctr">
              <a:defRPr sz="992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11231355"/>
            <a:ext cx="11339513" cy="5162758"/>
          </a:xfrm>
        </p:spPr>
        <p:txBody>
          <a:bodyPr/>
          <a:lstStyle>
            <a:lvl1pPr marL="0" indent="0" algn="ctr">
              <a:buNone/>
              <a:defRPr sz="3968"/>
            </a:lvl1pPr>
            <a:lvl2pPr marL="755980" indent="0" algn="ctr">
              <a:buNone/>
              <a:defRPr sz="3307"/>
            </a:lvl2pPr>
            <a:lvl3pPr marL="1511960" indent="0" algn="ctr">
              <a:buNone/>
              <a:defRPr sz="2976"/>
            </a:lvl3pPr>
            <a:lvl4pPr marL="2267941" indent="0" algn="ctr">
              <a:buNone/>
              <a:defRPr sz="2646"/>
            </a:lvl4pPr>
            <a:lvl5pPr marL="3023921" indent="0" algn="ctr">
              <a:buNone/>
              <a:defRPr sz="2646"/>
            </a:lvl5pPr>
            <a:lvl6pPr marL="3779901" indent="0" algn="ctr">
              <a:buNone/>
              <a:defRPr sz="2646"/>
            </a:lvl6pPr>
            <a:lvl7pPr marL="4535881" indent="0" algn="ctr">
              <a:buNone/>
              <a:defRPr sz="2646"/>
            </a:lvl7pPr>
            <a:lvl8pPr marL="5291861" indent="0" algn="ctr">
              <a:buNone/>
              <a:defRPr sz="2646"/>
            </a:lvl8pPr>
            <a:lvl9pPr marL="6047842" indent="0" algn="ctr">
              <a:buNone/>
              <a:defRPr sz="264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C508-962F-4E02-9F71-522336561964}" type="datetimeFigureOut">
              <a:rPr lang="en-AU" smtClean="0"/>
              <a:t>7/10/2015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C84F-F875-4D38-B272-78E4DBC851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4791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C508-962F-4E02-9F71-522336561964}" type="datetimeFigureOut">
              <a:rPr lang="en-AU" smtClean="0"/>
              <a:t>7/10/2015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C84F-F875-4D38-B272-78E4DBC851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41053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1138480"/>
            <a:ext cx="3260110" cy="1812163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1138480"/>
            <a:ext cx="9591338" cy="181216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C508-962F-4E02-9F71-522336561964}" type="datetimeFigureOut">
              <a:rPr lang="en-AU" smtClean="0"/>
              <a:t>7/10/2015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C84F-F875-4D38-B272-78E4DBC851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52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C508-962F-4E02-9F71-522336561964}" type="datetimeFigureOut">
              <a:rPr lang="en-AU" smtClean="0"/>
              <a:t>7/10/2015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C84F-F875-4D38-B272-78E4DBC851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3152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5331063"/>
            <a:ext cx="13040439" cy="8894992"/>
          </a:xfrm>
        </p:spPr>
        <p:txBody>
          <a:bodyPr anchor="b"/>
          <a:lstStyle>
            <a:lvl1pPr>
              <a:defRPr sz="992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14310205"/>
            <a:ext cx="13040439" cy="4677666"/>
          </a:xfrm>
        </p:spPr>
        <p:txBody>
          <a:bodyPr/>
          <a:lstStyle>
            <a:lvl1pPr marL="0" indent="0">
              <a:buNone/>
              <a:defRPr sz="3968">
                <a:solidFill>
                  <a:schemeClr val="tx1"/>
                </a:solidFill>
              </a:defRPr>
            </a:lvl1pPr>
            <a:lvl2pPr marL="75598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2pPr>
            <a:lvl3pPr marL="1511960" indent="0">
              <a:buNone/>
              <a:defRPr sz="2976">
                <a:solidFill>
                  <a:schemeClr val="tx1">
                    <a:tint val="75000"/>
                  </a:schemeClr>
                </a:solidFill>
              </a:defRPr>
            </a:lvl3pPr>
            <a:lvl4pPr marL="226794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4pPr>
            <a:lvl5pPr marL="302392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5pPr>
            <a:lvl6pPr marL="377990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6pPr>
            <a:lvl7pPr marL="453588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7pPr>
            <a:lvl8pPr marL="529186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8pPr>
            <a:lvl9pPr marL="6047842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C508-962F-4E02-9F71-522336561964}" type="datetimeFigureOut">
              <a:rPr lang="en-AU" smtClean="0"/>
              <a:t>7/10/2015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C84F-F875-4D38-B272-78E4DBC851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820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5692400"/>
            <a:ext cx="6425724" cy="13567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5692400"/>
            <a:ext cx="6425724" cy="13567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C508-962F-4E02-9F71-522336561964}" type="datetimeFigureOut">
              <a:rPr lang="en-AU" smtClean="0"/>
              <a:t>7/10/2015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C84F-F875-4D38-B272-78E4DBC851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9545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138485"/>
            <a:ext cx="13040439" cy="413317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5241960"/>
            <a:ext cx="6396193" cy="2569003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7810963"/>
            <a:ext cx="6396193" cy="11488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5241960"/>
            <a:ext cx="6427693" cy="2569003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7810963"/>
            <a:ext cx="6427693" cy="11488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C508-962F-4E02-9F71-522336561964}" type="datetimeFigureOut">
              <a:rPr lang="en-AU" smtClean="0"/>
              <a:t>7/10/2015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C84F-F875-4D38-B272-78E4DBC851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2127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C508-962F-4E02-9F71-522336561964}" type="datetimeFigureOut">
              <a:rPr lang="en-AU" smtClean="0"/>
              <a:t>7/10/2015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C84F-F875-4D38-B272-78E4DBC851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0063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C508-962F-4E02-9F71-522336561964}" type="datetimeFigureOut">
              <a:rPr lang="en-AU" smtClean="0"/>
              <a:t>7/10/2015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C84F-F875-4D38-B272-78E4DBC851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2932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3078850"/>
            <a:ext cx="7654171" cy="15196234"/>
          </a:xfrm>
        </p:spPr>
        <p:txBody>
          <a:bodyPr/>
          <a:lstStyle>
            <a:lvl1pPr>
              <a:defRPr sz="5291"/>
            </a:lvl1pPr>
            <a:lvl2pPr>
              <a:defRPr sz="4630"/>
            </a:lvl2pPr>
            <a:lvl3pPr>
              <a:defRPr sz="3968"/>
            </a:lvl3pPr>
            <a:lvl4pPr>
              <a:defRPr sz="3307"/>
            </a:lvl4pPr>
            <a:lvl5pPr>
              <a:defRPr sz="3307"/>
            </a:lvl5pPr>
            <a:lvl6pPr>
              <a:defRPr sz="3307"/>
            </a:lvl6pPr>
            <a:lvl7pPr>
              <a:defRPr sz="3307"/>
            </a:lvl7pPr>
            <a:lvl8pPr>
              <a:defRPr sz="3307"/>
            </a:lvl8pPr>
            <a:lvl9pPr>
              <a:defRPr sz="330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C508-962F-4E02-9F71-522336561964}" type="datetimeFigureOut">
              <a:rPr lang="en-AU" smtClean="0"/>
              <a:t>7/10/2015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C84F-F875-4D38-B272-78E4DBC851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4428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3078850"/>
            <a:ext cx="7654171" cy="15196234"/>
          </a:xfrm>
        </p:spPr>
        <p:txBody>
          <a:bodyPr anchor="t"/>
          <a:lstStyle>
            <a:lvl1pPr marL="0" indent="0">
              <a:buNone/>
              <a:defRPr sz="5291"/>
            </a:lvl1pPr>
            <a:lvl2pPr marL="755980" indent="0">
              <a:buNone/>
              <a:defRPr sz="4630"/>
            </a:lvl2pPr>
            <a:lvl3pPr marL="1511960" indent="0">
              <a:buNone/>
              <a:defRPr sz="3968"/>
            </a:lvl3pPr>
            <a:lvl4pPr marL="2267941" indent="0">
              <a:buNone/>
              <a:defRPr sz="3307"/>
            </a:lvl4pPr>
            <a:lvl5pPr marL="3023921" indent="0">
              <a:buNone/>
              <a:defRPr sz="3307"/>
            </a:lvl5pPr>
            <a:lvl6pPr marL="3779901" indent="0">
              <a:buNone/>
              <a:defRPr sz="3307"/>
            </a:lvl6pPr>
            <a:lvl7pPr marL="4535881" indent="0">
              <a:buNone/>
              <a:defRPr sz="3307"/>
            </a:lvl7pPr>
            <a:lvl8pPr marL="5291861" indent="0">
              <a:buNone/>
              <a:defRPr sz="3307"/>
            </a:lvl8pPr>
            <a:lvl9pPr marL="6047842" indent="0">
              <a:buNone/>
              <a:defRPr sz="330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C508-962F-4E02-9F71-522336561964}" type="datetimeFigureOut">
              <a:rPr lang="en-AU" smtClean="0"/>
              <a:t>7/10/2015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C84F-F875-4D38-B272-78E4DBC851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9324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1138485"/>
            <a:ext cx="13040439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5692400"/>
            <a:ext cx="13040439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7C508-962F-4E02-9F71-522336561964}" type="datetimeFigureOut">
              <a:rPr lang="en-AU" smtClean="0"/>
              <a:t>7/10/2015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19819457"/>
            <a:ext cx="5102781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BC84F-F875-4D38-B272-78E4DBC851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9940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11960" rtl="0" eaLnBrk="1" latinLnBrk="0" hangingPunct="1">
        <a:lnSpc>
          <a:spcPct val="90000"/>
        </a:lnSpc>
        <a:spcBef>
          <a:spcPct val="0"/>
        </a:spcBef>
        <a:buNone/>
        <a:defRPr sz="72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90" indent="-377990" algn="l" defTabSz="1511960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4630" kern="1200">
          <a:solidFill>
            <a:schemeClr val="tx1"/>
          </a:solidFill>
          <a:latin typeface="+mn-lt"/>
          <a:ea typeface="+mn-ea"/>
          <a:cs typeface="+mn-cs"/>
        </a:defRPr>
      </a:lvl1pPr>
      <a:lvl2pPr marL="1133970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188995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3pPr>
      <a:lvl4pPr marL="264593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40191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415789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91387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66985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42583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5598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51196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3pPr>
      <a:lvl4pPr marL="226794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02392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377990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53588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29186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047842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9624" y="188259"/>
            <a:ext cx="14415247" cy="20950517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FC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36057" y="3195795"/>
            <a:ext cx="14415247" cy="7769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utoShape 2" descr="http://flair.monash.edu/intranet/flair_logo_2015_transparent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1" name="AutoShape 4" descr="http://flair.monash.edu/intranet/flair_logo_2015_transparent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3" name="AutoShape 6" descr="http://flair.monash.edu/intranet/flair_logo_2015_transparent.pn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5" name="AutoShape 8" descr="http://flair.monash.edu/intranet/flair_logo_2015_white.jp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266" y="320540"/>
            <a:ext cx="2686050" cy="593996"/>
          </a:xfrm>
          <a:prstGeom prst="rect">
            <a:avLst/>
          </a:prstGeom>
        </p:spPr>
      </p:pic>
      <p:pic>
        <p:nvPicPr>
          <p:cNvPr id="1034" name="Picture 10" descr="http://www.monashmotorsport.com/wp-content/uploads/monash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7967" y="-293776"/>
            <a:ext cx="3645255" cy="1822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694657" y="896453"/>
            <a:ext cx="11730037" cy="236988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AU" sz="44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title of your poster font size 44</a:t>
            </a:r>
          </a:p>
          <a:p>
            <a:pPr algn="ctr"/>
            <a:r>
              <a:rPr lang="en-AU" sz="28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Author </a:t>
            </a:r>
            <a:r>
              <a:rPr lang="en-AU" sz="28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One </a:t>
            </a:r>
            <a:r>
              <a:rPr lang="en-AU" sz="2800" b="1" baseline="30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a, b</a:t>
            </a:r>
            <a:r>
              <a:rPr lang="en-AU" sz="28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Author Two</a:t>
            </a:r>
            <a:r>
              <a:rPr lang="en-AU" sz="28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AU" sz="2800" baseline="30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a, </a:t>
            </a:r>
            <a:r>
              <a:rPr lang="en-AU" sz="2800" baseline="30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en-AU" sz="28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AU" sz="28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en-AU" sz="28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font </a:t>
            </a:r>
            <a:r>
              <a:rPr lang="en-AU" sz="28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size 28 </a:t>
            </a:r>
            <a:endParaRPr lang="en-AU" sz="2800" baseline="30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AU" sz="28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en-AU" sz="2400" baseline="30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en-AU" sz="24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AU" sz="24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Affiliation font size 24</a:t>
            </a:r>
            <a:endParaRPr lang="en-AU" sz="24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AU" sz="24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en-AU" sz="2400" baseline="30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</a:t>
            </a:r>
            <a:r>
              <a:rPr lang="en-AU" sz="24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Affiliation</a:t>
            </a:r>
          </a:p>
          <a:p>
            <a:pPr algn="ctr"/>
            <a:r>
              <a:rPr lang="en-AU" sz="2400" baseline="30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c</a:t>
            </a:r>
            <a:r>
              <a:rPr lang="en-AU" sz="24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Affiliation</a:t>
            </a:r>
            <a:endParaRPr lang="en-AU" sz="28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79079" y="3311995"/>
            <a:ext cx="59469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Problem </a:t>
            </a:r>
            <a:r>
              <a:rPr lang="en-AU" sz="28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definition, font size 28 </a:t>
            </a:r>
            <a:endParaRPr lang="en-AU" sz="2800" dirty="0">
              <a:solidFill>
                <a:srgbClr val="0070C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79079" y="8307509"/>
            <a:ext cx="1882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Approach</a:t>
            </a:r>
            <a:endParaRPr lang="en-AU" sz="2800" dirty="0">
              <a:solidFill>
                <a:srgbClr val="0070C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79079" y="12707445"/>
            <a:ext cx="16786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Findings</a:t>
            </a:r>
            <a:endParaRPr lang="en-AU" sz="2800" dirty="0">
              <a:solidFill>
                <a:srgbClr val="0070C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9079" y="18375273"/>
            <a:ext cx="36615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Acknowledgements</a:t>
            </a:r>
            <a:endParaRPr lang="en-AU" sz="2800" dirty="0">
              <a:solidFill>
                <a:srgbClr val="0070C0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336057" y="20134943"/>
            <a:ext cx="14415247" cy="7769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0576959" y="20412074"/>
            <a:ext cx="41462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000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Email:flair.group@monash.edu</a:t>
            </a:r>
            <a:endParaRPr lang="en-A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79079" y="20412074"/>
            <a:ext cx="34126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000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Month, year </a:t>
            </a:r>
            <a:r>
              <a:rPr lang="en-AU" sz="2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font size </a:t>
            </a:r>
            <a:r>
              <a:rPr lang="en-AU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 </a:t>
            </a:r>
            <a:endParaRPr lang="en-A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9079" y="4165711"/>
            <a:ext cx="11884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 goes here, font size 24</a:t>
            </a:r>
            <a:endParaRPr lang="en-AU" sz="2400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632310" y="3860598"/>
            <a:ext cx="5820228" cy="39154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4" name="Rectangle 23"/>
          <p:cNvSpPr/>
          <p:nvPr/>
        </p:nvSpPr>
        <p:spPr>
          <a:xfrm>
            <a:off x="6427795" y="20440689"/>
            <a:ext cx="22637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000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Conference logo</a:t>
            </a:r>
            <a:endParaRPr lang="en-A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72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60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>Monash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Anirudh Rao</dc:creator>
  <cp:lastModifiedBy>Anirudh Rao</cp:lastModifiedBy>
  <cp:revision>10</cp:revision>
  <dcterms:created xsi:type="dcterms:W3CDTF">2015-10-05T05:53:14Z</dcterms:created>
  <dcterms:modified xsi:type="dcterms:W3CDTF">2015-10-07T04:33:23Z</dcterms:modified>
</cp:coreProperties>
</file>